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64" r:id="rId4"/>
    <p:sldId id="258" r:id="rId5"/>
    <p:sldId id="260" r:id="rId6"/>
    <p:sldId id="261" r:id="rId7"/>
    <p:sldId id="267" r:id="rId8"/>
    <p:sldId id="262" r:id="rId9"/>
    <p:sldId id="266" r:id="rId10"/>
    <p:sldId id="263"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kshith M" initials="DM" lastIdx="1" clrIdx="0">
    <p:extLst>
      <p:ext uri="{19B8F6BF-5375-455C-9EA6-DF929625EA0E}">
        <p15:presenceInfo xmlns:p15="http://schemas.microsoft.com/office/powerpoint/2012/main" userId="1d6652ff0c8da7d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EEF"/>
    <a:srgbClr val="193B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594"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media1.webm>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4063DF40-A8A3-4DA3-BD7C-9127AEC766AF}" type="datetime1">
              <a:rPr lang="en-US" smtClean="0">
                <a:solidFill>
                  <a:prstClr val="black">
                    <a:tint val="75000"/>
                  </a:prstClr>
                </a:solidFill>
              </a:rPr>
              <a:pPr/>
              <a:t>12/18/2025</a:t>
            </a:fld>
            <a:endParaRPr lang="en-US">
              <a:solidFill>
                <a:prstClr val="black">
                  <a:tint val="75000"/>
                </a:prstClr>
              </a:solidFill>
            </a:endParaRPr>
          </a:p>
        </p:txBody>
      </p:sp>
      <p:sp>
        <p:nvSpPr>
          <p:cNvPr id="5" name="Footer Placeholder 4"/>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2222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C58E50A4-9416-4E34-AD0E-4D28205B3AB8}" type="datetime1">
              <a:rPr lang="en-US" smtClean="0">
                <a:solidFill>
                  <a:prstClr val="black">
                    <a:tint val="75000"/>
                  </a:prstClr>
                </a:solidFill>
              </a:rPr>
              <a:pPr/>
              <a:t>12/18/2025</a:t>
            </a:fld>
            <a:endParaRPr lang="en-US">
              <a:solidFill>
                <a:prstClr val="black">
                  <a:tint val="75000"/>
                </a:prstClr>
              </a:solidFill>
            </a:endParaRPr>
          </a:p>
        </p:txBody>
      </p:sp>
      <p:sp>
        <p:nvSpPr>
          <p:cNvPr id="5" name="Footer Placeholder 4"/>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61736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AF098787-47D2-48A9-9C71-66F5A7452A9A}" type="datetime1">
              <a:rPr lang="en-US" smtClean="0">
                <a:solidFill>
                  <a:prstClr val="black">
                    <a:tint val="75000"/>
                  </a:prstClr>
                </a:solidFill>
              </a:rPr>
              <a:pPr/>
              <a:t>12/18/2025</a:t>
            </a:fld>
            <a:endParaRPr lang="en-US">
              <a:solidFill>
                <a:prstClr val="black">
                  <a:tint val="75000"/>
                </a:prstClr>
              </a:solidFill>
            </a:endParaRPr>
          </a:p>
        </p:txBody>
      </p:sp>
      <p:sp>
        <p:nvSpPr>
          <p:cNvPr id="5" name="Footer Placeholder 4"/>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0117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4723805" y="446484"/>
            <a:ext cx="3750469" cy="5786438"/>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669727" y="446484"/>
            <a:ext cx="3750469" cy="2803922"/>
          </a:xfrm>
          <a:prstGeom prst="rect">
            <a:avLst/>
          </a:prstGeom>
        </p:spPr>
        <p:txBody>
          <a:bodyPr anchor="b"/>
          <a:lstStyle>
            <a:lvl1pPr>
              <a:defRPr sz="3164"/>
            </a:lvl1pPr>
          </a:lstStyle>
          <a:p>
            <a:r>
              <a:t>Title Text</a:t>
            </a:r>
          </a:p>
        </p:txBody>
      </p:sp>
      <p:sp>
        <p:nvSpPr>
          <p:cNvPr id="40" name="Shape 40"/>
          <p:cNvSpPr>
            <a:spLocks noGrp="1"/>
          </p:cNvSpPr>
          <p:nvPr>
            <p:ph type="body" sz="quarter" idx="1"/>
          </p:nvPr>
        </p:nvSpPr>
        <p:spPr>
          <a:xfrm>
            <a:off x="669727" y="3348634"/>
            <a:ext cx="3750469" cy="2884289"/>
          </a:xfrm>
          <a:prstGeom prst="rect">
            <a:avLst/>
          </a:prstGeom>
        </p:spPr>
        <p:txBody>
          <a:bodyPr anchor="t"/>
          <a:lstStyle>
            <a:lvl1pPr marL="0" indent="0" algn="ctr">
              <a:spcBef>
                <a:spcPts val="0"/>
              </a:spcBef>
              <a:buSzTx/>
              <a:buNone/>
              <a:defRPr sz="1688"/>
            </a:lvl1pPr>
            <a:lvl2pPr marL="0" indent="120547" algn="ctr">
              <a:spcBef>
                <a:spcPts val="0"/>
              </a:spcBef>
              <a:buSzTx/>
              <a:buNone/>
              <a:defRPr sz="1688"/>
            </a:lvl2pPr>
            <a:lvl3pPr marL="0" indent="241093" algn="ctr">
              <a:spcBef>
                <a:spcPts val="0"/>
              </a:spcBef>
              <a:buSzTx/>
              <a:buNone/>
              <a:defRPr sz="1688"/>
            </a:lvl3pPr>
            <a:lvl4pPr marL="0" indent="361640" algn="ctr">
              <a:spcBef>
                <a:spcPts val="0"/>
              </a:spcBef>
              <a:buSzTx/>
              <a:buNone/>
              <a:defRPr sz="1688"/>
            </a:lvl4pPr>
            <a:lvl5pPr marL="0" indent="482186" algn="ctr">
              <a:spcBef>
                <a:spcPts val="0"/>
              </a:spcBef>
              <a:buSzTx/>
              <a:buNone/>
              <a:defRPr sz="1688"/>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xfrm>
            <a:off x="4437983" y="6505278"/>
            <a:ext cx="259105" cy="267891"/>
          </a:xfrm>
          <a:prstGeom prst="rect">
            <a:avLst/>
          </a:prstGeom>
        </p:spPr>
        <p:txBody>
          <a:bodyPr/>
          <a:lstStyle/>
          <a:p>
            <a:fld id="{86CB4B4D-7CA3-9044-876B-883B54F8677D}" type="slidenum">
              <a:rPr>
                <a:solidFill>
                  <a:prstClr val="white"/>
                </a:solidFill>
              </a:rPr>
              <a:pPr/>
              <a:t>‹#›</a:t>
            </a:fld>
            <a:endParaRPr>
              <a:solidFill>
                <a:prstClr val="white"/>
              </a:solidFill>
            </a:endParaRPr>
          </a:p>
        </p:txBody>
      </p:sp>
    </p:spTree>
    <p:extLst>
      <p:ext uri="{BB962C8B-B14F-4D97-AF65-F5344CB8AC3E}">
        <p14:creationId xmlns:p14="http://schemas.microsoft.com/office/powerpoint/2010/main" val="270471759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One column text">
    <p:spTree>
      <p:nvGrpSpPr>
        <p:cNvPr id="1" name="Shape 33"/>
        <p:cNvGrpSpPr/>
        <p:nvPr/>
      </p:nvGrpSpPr>
      <p:grpSpPr>
        <a:xfrm>
          <a:off x="0" y="0"/>
          <a:ext cx="0" cy="0"/>
          <a:chOff x="0" y="0"/>
          <a:chExt cx="0" cy="0"/>
        </a:xfrm>
      </p:grpSpPr>
      <p:sp>
        <p:nvSpPr>
          <p:cNvPr id="35" name="Shape 35"/>
          <p:cNvSpPr txBox="1">
            <a:spLocks noGrp="1"/>
          </p:cNvSpPr>
          <p:nvPr>
            <p:ph type="title"/>
          </p:nvPr>
        </p:nvSpPr>
        <p:spPr>
          <a:xfrm>
            <a:off x="311701" y="842402"/>
            <a:ext cx="2807999" cy="1007599"/>
          </a:xfrm>
          <a:prstGeom prst="rect">
            <a:avLst/>
          </a:prstGeom>
        </p:spPr>
        <p:txBody>
          <a:bodyPr lIns="91425" tIns="91425" rIns="91425" bIns="91425" anchor="b"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36" name="Shape 36"/>
          <p:cNvSpPr txBox="1">
            <a:spLocks noGrp="1"/>
          </p:cNvSpPr>
          <p:nvPr>
            <p:ph type="body" idx="1"/>
          </p:nvPr>
        </p:nvSpPr>
        <p:spPr>
          <a:xfrm>
            <a:off x="311701" y="2157604"/>
            <a:ext cx="2807999" cy="3934400"/>
          </a:xfrm>
          <a:prstGeom prst="rect">
            <a:avLst/>
          </a:prstGeom>
        </p:spPr>
        <p:txBody>
          <a:bodyPr lIns="91425" tIns="91425" rIns="91425" bIns="91425" anchor="t" anchorCtr="0"/>
          <a:lstStyle>
            <a:lvl1pPr lvl="0">
              <a:spcBef>
                <a:spcPts val="0"/>
              </a:spcBef>
              <a:buSzPct val="100000"/>
              <a:defRPr sz="900"/>
            </a:lvl1pPr>
            <a:lvl2pPr lvl="1">
              <a:spcBef>
                <a:spcPts val="0"/>
              </a:spcBef>
              <a:buSzPct val="100000"/>
              <a:defRPr sz="900"/>
            </a:lvl2pPr>
            <a:lvl3pPr lvl="2">
              <a:spcBef>
                <a:spcPts val="0"/>
              </a:spcBef>
              <a:buSzPct val="100000"/>
              <a:defRPr sz="900"/>
            </a:lvl3pPr>
            <a:lvl4pPr lvl="3">
              <a:spcBef>
                <a:spcPts val="0"/>
              </a:spcBef>
              <a:buSzPct val="100000"/>
              <a:defRPr sz="900"/>
            </a:lvl4pPr>
            <a:lvl5pPr lvl="4">
              <a:spcBef>
                <a:spcPts val="0"/>
              </a:spcBef>
              <a:buSzPct val="100000"/>
              <a:defRPr sz="900"/>
            </a:lvl5pPr>
            <a:lvl6pPr lvl="5">
              <a:spcBef>
                <a:spcPts val="0"/>
              </a:spcBef>
              <a:buSzPct val="100000"/>
              <a:defRPr sz="900"/>
            </a:lvl6pPr>
            <a:lvl7pPr lvl="6">
              <a:spcBef>
                <a:spcPts val="0"/>
              </a:spcBef>
              <a:buSzPct val="100000"/>
              <a:defRPr sz="900"/>
            </a:lvl7pPr>
            <a:lvl8pPr lvl="7">
              <a:spcBef>
                <a:spcPts val="0"/>
              </a:spcBef>
              <a:buSzPct val="100000"/>
              <a:defRPr sz="900"/>
            </a:lvl8pPr>
            <a:lvl9pPr lvl="8">
              <a:spcBef>
                <a:spcPts val="0"/>
              </a:spcBef>
              <a:buSzPct val="100000"/>
              <a:defRPr sz="900"/>
            </a:lvl9pPr>
          </a:lstStyle>
          <a:p>
            <a:endParaRPr/>
          </a:p>
        </p:txBody>
      </p:sp>
      <p:sp>
        <p:nvSpPr>
          <p:cNvPr id="37" name="Shape 37"/>
          <p:cNvSpPr txBox="1">
            <a:spLocks noGrp="1"/>
          </p:cNvSpPr>
          <p:nvPr>
            <p:ph type="sldNum" idx="12"/>
          </p:nvPr>
        </p:nvSpPr>
        <p:spPr>
          <a:xfrm>
            <a:off x="8472458" y="6217621"/>
            <a:ext cx="548699" cy="524800"/>
          </a:xfrm>
          <a:prstGeom prst="rect">
            <a:avLst/>
          </a:prstGeom>
        </p:spPr>
        <p:txBody>
          <a:bodyPr lIns="91425" tIns="91425" rIns="91425" bIns="91425" anchor="ctr" anchorCtr="0">
            <a:noAutofit/>
          </a:bodyPr>
          <a:lstStyle/>
          <a:p>
            <a:fld id="{00000000-1234-1234-1234-123412341234}" type="slidenum">
              <a:rPr lang="en" smtClean="0">
                <a:solidFill>
                  <a:prstClr val="white"/>
                </a:solidFill>
              </a:rPr>
              <a:pPr/>
              <a:t>‹#›</a:t>
            </a:fld>
            <a:endParaRPr lang="en">
              <a:solidFill>
                <a:prstClr val="white"/>
              </a:solidFill>
            </a:endParaRPr>
          </a:p>
        </p:txBody>
      </p:sp>
    </p:spTree>
    <p:extLst>
      <p:ext uri="{BB962C8B-B14F-4D97-AF65-F5344CB8AC3E}">
        <p14:creationId xmlns:p14="http://schemas.microsoft.com/office/powerpoint/2010/main" val="3824633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54107" y="351211"/>
            <a:ext cx="8382000" cy="553998"/>
          </a:xfrm>
          <a:prstGeom prst="rect">
            <a:avLst/>
          </a:prstGeom>
        </p:spPr>
        <p:txBody>
          <a:bodyPr/>
          <a:lstStyle>
            <a:lvl1pPr>
              <a:defRPr sz="3000" b="1">
                <a:solidFill>
                  <a:schemeClr val="tx1"/>
                </a:solidFill>
              </a:defRPr>
            </a:lvl1pPr>
          </a:lstStyle>
          <a:p>
            <a:r>
              <a:rPr lang="en-US"/>
              <a:t>Click to edit Master title style</a:t>
            </a:r>
          </a:p>
        </p:txBody>
      </p:sp>
      <p:sp>
        <p:nvSpPr>
          <p:cNvPr id="6" name="Text Placeholder 5"/>
          <p:cNvSpPr>
            <a:spLocks noGrp="1"/>
          </p:cNvSpPr>
          <p:nvPr>
            <p:ph type="body" sz="quarter" idx="10"/>
          </p:nvPr>
        </p:nvSpPr>
        <p:spPr>
          <a:xfrm>
            <a:off x="381001" y="1411553"/>
            <a:ext cx="8382000" cy="2210862"/>
          </a:xfrm>
          <a:prstGeom prst="rect">
            <a:avLst/>
          </a:prstGeo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1020015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section">
    <p:spTree>
      <p:nvGrpSpPr>
        <p:cNvPr id="1" name=""/>
        <p:cNvGrpSpPr/>
        <p:nvPr/>
      </p:nvGrpSpPr>
      <p:grpSpPr>
        <a:xfrm>
          <a:off x="0" y="0"/>
          <a:ext cx="0" cy="0"/>
          <a:chOff x="0" y="0"/>
          <a:chExt cx="0" cy="0"/>
        </a:xfrm>
      </p:grpSpPr>
      <p:sp>
        <p:nvSpPr>
          <p:cNvPr id="5" name="Rectangle 4"/>
          <p:cNvSpPr/>
          <p:nvPr userDrawn="1"/>
        </p:nvSpPr>
        <p:spPr>
          <a:xfrm>
            <a:off x="4572000" y="0"/>
            <a:ext cx="457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675">
              <a:solidFill>
                <a:prstClr val="white"/>
              </a:solidFill>
            </a:endParaRPr>
          </a:p>
        </p:txBody>
      </p:sp>
    </p:spTree>
    <p:extLst>
      <p:ext uri="{BB962C8B-B14F-4D97-AF65-F5344CB8AC3E}">
        <p14:creationId xmlns:p14="http://schemas.microsoft.com/office/powerpoint/2010/main" val="2870216244"/>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xfrm>
            <a:off x="669727" y="312540"/>
            <a:ext cx="7804547" cy="1518047"/>
          </a:xfrm>
          <a:prstGeom prst="rect">
            <a:avLst/>
          </a:prstGeom>
        </p:spPr>
        <p:txBody>
          <a:bodyPr/>
          <a:lstStyle/>
          <a:p>
            <a:r>
              <a:t>Title Text</a:t>
            </a:r>
          </a:p>
        </p:txBody>
      </p:sp>
      <p:sp>
        <p:nvSpPr>
          <p:cNvPr id="49" name="Shape 49"/>
          <p:cNvSpPr>
            <a:spLocks noGrp="1"/>
          </p:cNvSpPr>
          <p:nvPr>
            <p:ph type="sldNum" sz="quarter" idx="2"/>
          </p:nvPr>
        </p:nvSpPr>
        <p:spPr>
          <a:xfrm>
            <a:off x="4437983" y="6505278"/>
            <a:ext cx="259105" cy="267891"/>
          </a:xfrm>
          <a:prstGeom prst="rect">
            <a:avLst/>
          </a:prstGeom>
        </p:spPr>
        <p:txBody>
          <a:bodyPr/>
          <a:lstStyle/>
          <a:p>
            <a:fld id="{86CB4B4D-7CA3-9044-876B-883B54F8677D}" type="slidenum">
              <a:rPr>
                <a:solidFill>
                  <a:prstClr val="white"/>
                </a:solidFill>
              </a:rPr>
              <a:pPr/>
              <a:t>‹#›</a:t>
            </a:fld>
            <a:endParaRPr>
              <a:solidFill>
                <a:prstClr val="white"/>
              </a:solidFill>
            </a:endParaRPr>
          </a:p>
        </p:txBody>
      </p:sp>
    </p:spTree>
    <p:extLst>
      <p:ext uri="{BB962C8B-B14F-4D97-AF65-F5344CB8AC3E}">
        <p14:creationId xmlns:p14="http://schemas.microsoft.com/office/powerpoint/2010/main" val="398168422"/>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section">
    <p:spTree>
      <p:nvGrpSpPr>
        <p:cNvPr id="1" name=""/>
        <p:cNvGrpSpPr/>
        <p:nvPr/>
      </p:nvGrpSpPr>
      <p:grpSpPr>
        <a:xfrm>
          <a:off x="0" y="0"/>
          <a:ext cx="0" cy="0"/>
          <a:chOff x="0" y="0"/>
          <a:chExt cx="0" cy="0"/>
        </a:xfrm>
      </p:grpSpPr>
      <p:sp>
        <p:nvSpPr>
          <p:cNvPr id="5" name="Rectangle 4"/>
          <p:cNvSpPr/>
          <p:nvPr userDrawn="1"/>
        </p:nvSpPr>
        <p:spPr>
          <a:xfrm>
            <a:off x="0" y="3429002"/>
            <a:ext cx="9144000" cy="3428999"/>
          </a:xfrm>
          <a:prstGeom prst="rect">
            <a:avLst/>
          </a:prstGeom>
          <a:solidFill>
            <a:srgbClr val="5853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solidFill>
                <a:prstClr val="white"/>
              </a:solidFill>
            </a:endParaRPr>
          </a:p>
        </p:txBody>
      </p:sp>
      <p:sp>
        <p:nvSpPr>
          <p:cNvPr id="3" name="Rectangle 2"/>
          <p:cNvSpPr/>
          <p:nvPr userDrawn="1"/>
        </p:nvSpPr>
        <p:spPr>
          <a:xfrm>
            <a:off x="0" y="2"/>
            <a:ext cx="9144000" cy="3428999"/>
          </a:xfrm>
          <a:prstGeom prst="rect">
            <a:avLst/>
          </a:prstGeom>
          <a:solidFill>
            <a:srgbClr val="ADB2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900">
              <a:solidFill>
                <a:prstClr val="white"/>
              </a:solidFill>
            </a:endParaRPr>
          </a:p>
        </p:txBody>
      </p:sp>
    </p:spTree>
    <p:extLst>
      <p:ext uri="{BB962C8B-B14F-4D97-AF65-F5344CB8AC3E}">
        <p14:creationId xmlns:p14="http://schemas.microsoft.com/office/powerpoint/2010/main" val="2854461622"/>
      </p:ext>
    </p:extLst>
  </p:cSld>
  <p:clrMapOvr>
    <a:masterClrMapping/>
  </p:clrMapOvr>
  <p:extLst>
    <p:ext uri="{DCECCB84-F9BA-43D5-87BE-67443E8EF086}">
      <p15:sldGuideLst xmlns:p15="http://schemas.microsoft.com/office/powerpoint/2012/main">
        <p15:guide id="1" orient="horz" pos="3240">
          <p15:clr>
            <a:srgbClr val="FBAE40"/>
          </p15:clr>
        </p15:guide>
        <p15:guide id="2" pos="57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228601" y="0"/>
            <a:ext cx="7043208" cy="1523494"/>
          </a:xfrm>
          <a:prstGeom prst="rect">
            <a:avLst/>
          </a:prstGeom>
        </p:spPr>
        <p:txBody>
          <a:bodyPr anchor="ctr" anchorCtr="0">
            <a:noAutofit/>
          </a:bodyPr>
          <a:lstStyle>
            <a:lvl1pPr>
              <a:lnSpc>
                <a:spcPct val="90000"/>
              </a:lnSpc>
              <a:defRPr sz="4050"/>
            </a:lvl1pPr>
          </a:lstStyle>
          <a:p>
            <a:r>
              <a:rPr lang="en-US"/>
              <a:t>Click to edit Master title style</a:t>
            </a:r>
          </a:p>
        </p:txBody>
      </p:sp>
      <p:sp>
        <p:nvSpPr>
          <p:cNvPr id="3" name="Subtitle 2"/>
          <p:cNvSpPr>
            <a:spLocks noGrp="1"/>
          </p:cNvSpPr>
          <p:nvPr>
            <p:ph type="subTitle" idx="1"/>
          </p:nvPr>
        </p:nvSpPr>
        <p:spPr>
          <a:xfrm>
            <a:off x="1368956" y="4344989"/>
            <a:ext cx="7043208" cy="461665"/>
          </a:xfrm>
          <a:prstGeom prst="rect">
            <a:avLst/>
          </a:prstGeom>
        </p:spPr>
        <p:txBody>
          <a:bodyPr>
            <a:noAutofit/>
          </a:bodyPr>
          <a:lstStyle>
            <a:lvl1pPr marL="0" indent="0" algn="l">
              <a:lnSpc>
                <a:spcPct val="90000"/>
              </a:lnSpc>
              <a:spcBef>
                <a:spcPts val="0"/>
              </a:spcBef>
              <a:buNone/>
              <a:defRPr>
                <a:solidFill>
                  <a:schemeClr val="bg1"/>
                </a:solidFill>
              </a:defRPr>
            </a:lvl1pPr>
            <a:lvl2pPr marL="342869" indent="0" algn="ctr">
              <a:buNone/>
              <a:defRPr>
                <a:solidFill>
                  <a:schemeClr val="tx1">
                    <a:tint val="75000"/>
                  </a:schemeClr>
                </a:solidFill>
              </a:defRPr>
            </a:lvl2pPr>
            <a:lvl3pPr marL="685737" indent="0" algn="ctr">
              <a:buNone/>
              <a:defRPr>
                <a:solidFill>
                  <a:schemeClr val="tx1">
                    <a:tint val="75000"/>
                  </a:schemeClr>
                </a:solidFill>
              </a:defRPr>
            </a:lvl3pPr>
            <a:lvl4pPr marL="1028606" indent="0" algn="ctr">
              <a:buNone/>
              <a:defRPr>
                <a:solidFill>
                  <a:schemeClr val="tx1">
                    <a:tint val="75000"/>
                  </a:schemeClr>
                </a:solidFill>
              </a:defRPr>
            </a:lvl4pPr>
            <a:lvl5pPr marL="1371476" indent="0" algn="ctr">
              <a:buNone/>
              <a:defRPr>
                <a:solidFill>
                  <a:schemeClr val="tx1">
                    <a:tint val="75000"/>
                  </a:schemeClr>
                </a:solidFill>
              </a:defRPr>
            </a:lvl5pPr>
            <a:lvl6pPr marL="1714344" indent="0" algn="ctr">
              <a:buNone/>
              <a:defRPr>
                <a:solidFill>
                  <a:schemeClr val="tx1">
                    <a:tint val="75000"/>
                  </a:schemeClr>
                </a:solidFill>
              </a:defRPr>
            </a:lvl6pPr>
            <a:lvl7pPr marL="2057213" indent="0" algn="ctr">
              <a:buNone/>
              <a:defRPr>
                <a:solidFill>
                  <a:schemeClr val="tx1">
                    <a:tint val="75000"/>
                  </a:schemeClr>
                </a:solidFill>
              </a:defRPr>
            </a:lvl7pPr>
            <a:lvl8pPr marL="2400081" indent="0" algn="ctr">
              <a:buNone/>
              <a:defRPr>
                <a:solidFill>
                  <a:schemeClr val="tx1">
                    <a:tint val="75000"/>
                  </a:schemeClr>
                </a:solidFill>
              </a:defRPr>
            </a:lvl8pPr>
            <a:lvl9pPr marL="2742950" indent="0" algn="ctr">
              <a:buNone/>
              <a:defRPr>
                <a:solidFill>
                  <a:schemeClr val="tx1">
                    <a:tint val="75000"/>
                  </a:schemeClr>
                </a:solidFill>
              </a:defRPr>
            </a:lvl9pPr>
          </a:lstStyle>
          <a:p>
            <a:r>
              <a:rPr lang="en-US"/>
              <a:t>Click to edit Master subtitle style</a:t>
            </a:r>
          </a:p>
        </p:txBody>
      </p:sp>
      <p:sp>
        <p:nvSpPr>
          <p:cNvPr id="7" name="Text Placeholder 6"/>
          <p:cNvSpPr>
            <a:spLocks noGrp="1"/>
          </p:cNvSpPr>
          <p:nvPr>
            <p:ph type="body" sz="quarter" idx="10"/>
          </p:nvPr>
        </p:nvSpPr>
        <p:spPr>
          <a:xfrm>
            <a:off x="722050" y="2355850"/>
            <a:ext cx="7690114" cy="1384994"/>
          </a:xfrm>
          <a:prstGeom prst="rect">
            <a:avLst/>
          </a:prstGeom>
        </p:spPr>
        <p:txBody>
          <a:bodyPr>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7499" b="1" i="1" u="none" strike="noStrike" kern="1200" cap="none" spc="-482" normalizeH="0" baseline="0" noProof="0" dirty="0" smtClean="0">
                <a:ln w="11430"/>
                <a:gradFill>
                  <a:gsLst>
                    <a:gs pos="0">
                      <a:srgbClr val="FF9929">
                        <a:lumMod val="20000"/>
                        <a:lumOff val="80000"/>
                      </a:srgbClr>
                    </a:gs>
                    <a:gs pos="28000">
                      <a:srgbClr val="F8F57B"/>
                    </a:gs>
                    <a:gs pos="62000">
                      <a:srgbClr val="D5B953"/>
                    </a:gs>
                    <a:gs pos="88000">
                      <a:srgbClr val="D1943B"/>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38226403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51292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6CAB86D0-B768-4562-89BC-E8787C2A9960}" type="datetime1">
              <a:rPr lang="en-US" smtClean="0">
                <a:solidFill>
                  <a:prstClr val="black">
                    <a:tint val="75000"/>
                  </a:prstClr>
                </a:solidFill>
              </a:rPr>
              <a:pPr/>
              <a:t>12/18/2025</a:t>
            </a:fld>
            <a:endParaRPr lang="en-US">
              <a:solidFill>
                <a:prstClr val="black">
                  <a:tint val="75000"/>
                </a:prstClr>
              </a:solidFill>
            </a:endParaRPr>
          </a:p>
        </p:txBody>
      </p:sp>
      <p:sp>
        <p:nvSpPr>
          <p:cNvPr id="5" name="Footer Placeholder 4"/>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29462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123D7F70-3C44-4A10-B402-237D081EF686}" type="datetime1">
              <a:rPr lang="en-US" smtClean="0">
                <a:solidFill>
                  <a:prstClr val="black">
                    <a:tint val="75000"/>
                  </a:prstClr>
                </a:solidFill>
              </a:rPr>
              <a:pPr/>
              <a:t>12/18/2025</a:t>
            </a:fld>
            <a:endParaRPr lang="en-US">
              <a:solidFill>
                <a:prstClr val="black">
                  <a:tint val="75000"/>
                </a:prstClr>
              </a:solidFill>
            </a:endParaRPr>
          </a:p>
        </p:txBody>
      </p:sp>
      <p:sp>
        <p:nvSpPr>
          <p:cNvPr id="6" name="Footer Placeholder 5"/>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9895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28650" y="6356351"/>
            <a:ext cx="2057400" cy="365125"/>
          </a:xfrm>
          <a:prstGeom prst="rect">
            <a:avLst/>
          </a:prstGeom>
        </p:spPr>
        <p:txBody>
          <a:bodyPr/>
          <a:lstStyle/>
          <a:p>
            <a:fld id="{BC37DAC8-FAEE-4EBF-9802-8F4C1CDBA594}" type="datetime1">
              <a:rPr lang="en-US" smtClean="0">
                <a:solidFill>
                  <a:prstClr val="black">
                    <a:tint val="75000"/>
                  </a:prstClr>
                </a:solidFill>
              </a:rPr>
              <a:pPr/>
              <a:t>12/18/2025</a:t>
            </a:fld>
            <a:endParaRPr lang="en-US">
              <a:solidFill>
                <a:prstClr val="black">
                  <a:tint val="75000"/>
                </a:prstClr>
              </a:solidFill>
            </a:endParaRPr>
          </a:p>
        </p:txBody>
      </p:sp>
      <p:sp>
        <p:nvSpPr>
          <p:cNvPr id="8" name="Footer Placeholder 7"/>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52883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824F67EE-8DD9-4074-B7FD-52ECB918F0F9}" type="datetime1">
              <a:rPr lang="en-US" smtClean="0">
                <a:solidFill>
                  <a:prstClr val="black">
                    <a:tint val="75000"/>
                  </a:prstClr>
                </a:solidFill>
              </a:rPr>
              <a:pPr/>
              <a:t>12/18/2025</a:t>
            </a:fld>
            <a:endParaRPr lang="en-US">
              <a:solidFill>
                <a:prstClr val="black">
                  <a:tint val="75000"/>
                </a:prstClr>
              </a:solidFill>
            </a:endParaRPr>
          </a:p>
        </p:txBody>
      </p:sp>
      <p:sp>
        <p:nvSpPr>
          <p:cNvPr id="4" name="Footer Placeholder 3"/>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57413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flipV="1">
            <a:off x="0" y="-237847"/>
            <a:ext cx="9144000" cy="42665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endParaRPr lang="en-US" sz="1350">
              <a:solidFill>
                <a:prstClr val="white"/>
              </a:solidFill>
            </a:endParaRPr>
          </a:p>
        </p:txBody>
      </p:sp>
      <p:sp>
        <p:nvSpPr>
          <p:cNvPr id="2" name="Date Placeholder 1"/>
          <p:cNvSpPr>
            <a:spLocks noGrp="1"/>
          </p:cNvSpPr>
          <p:nvPr>
            <p:ph type="dt" sz="half" idx="10"/>
          </p:nvPr>
        </p:nvSpPr>
        <p:spPr>
          <a:xfrm>
            <a:off x="628650" y="6356351"/>
            <a:ext cx="2057400" cy="365125"/>
          </a:xfrm>
          <a:prstGeom prst="rect">
            <a:avLst/>
          </a:prstGeom>
        </p:spPr>
        <p:txBody>
          <a:bodyPr/>
          <a:lstStyle/>
          <a:p>
            <a:fld id="{66A4F2C6-3A16-428D-8890-8CD81BD7772C}" type="datetime1">
              <a:rPr lang="en-US" smtClean="0">
                <a:solidFill>
                  <a:prstClr val="black">
                    <a:tint val="75000"/>
                  </a:prstClr>
                </a:solidFill>
              </a:rPr>
              <a:pPr/>
              <a:t>12/18/2025</a:t>
            </a:fld>
            <a:endParaRPr lang="en-US">
              <a:solidFill>
                <a:prstClr val="black">
                  <a:tint val="75000"/>
                </a:prstClr>
              </a:solidFill>
            </a:endParaRPr>
          </a:p>
        </p:txBody>
      </p:sp>
      <p:sp>
        <p:nvSpPr>
          <p:cNvPr id="3" name="Footer Placeholder 2"/>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01C45B1E-3714-436F-A336-26E1E49CD898}" type="slidenum">
              <a:rPr lang="en-US" smtClean="0">
                <a:solidFill>
                  <a:prstClr val="white"/>
                </a:solidFill>
              </a:rPr>
              <a:pPr/>
              <a:t>‹#›</a:t>
            </a:fld>
            <a:endParaRPr lang="en-US">
              <a:solidFill>
                <a:prstClr val="white"/>
              </a:solidFill>
            </a:endParaRPr>
          </a:p>
        </p:txBody>
      </p:sp>
      <p:sp>
        <p:nvSpPr>
          <p:cNvPr id="6" name="Rectangle 5"/>
          <p:cNvSpPr/>
          <p:nvPr userDrawn="1"/>
        </p:nvSpPr>
        <p:spPr>
          <a:xfrm>
            <a:off x="0" y="1"/>
            <a:ext cx="308113" cy="365125"/>
          </a:xfrm>
          <a:prstGeom prst="rect">
            <a:avLst/>
          </a:prstGeom>
          <a:solidFill>
            <a:srgbClr val="33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7" name="Rectangle 6"/>
          <p:cNvSpPr/>
          <p:nvPr userDrawn="1"/>
        </p:nvSpPr>
        <p:spPr>
          <a:xfrm>
            <a:off x="314325" y="365126"/>
            <a:ext cx="222388" cy="244475"/>
          </a:xfrm>
          <a:prstGeom prst="rect">
            <a:avLst/>
          </a:prstGeom>
          <a:solidFill>
            <a:srgbClr val="00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8" name="Rectangle 7"/>
          <p:cNvSpPr/>
          <p:nvPr userDrawn="1"/>
        </p:nvSpPr>
        <p:spPr>
          <a:xfrm>
            <a:off x="159027" y="616918"/>
            <a:ext cx="155299" cy="210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Tree>
    <p:extLst>
      <p:ext uri="{BB962C8B-B14F-4D97-AF65-F5344CB8AC3E}">
        <p14:creationId xmlns:p14="http://schemas.microsoft.com/office/powerpoint/2010/main" val="1526511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CABE1673-0D0B-4441-9CB1-B21E39A3144D}" type="datetime1">
              <a:rPr lang="en-US" smtClean="0">
                <a:solidFill>
                  <a:prstClr val="black">
                    <a:tint val="75000"/>
                  </a:prstClr>
                </a:solidFill>
              </a:rPr>
              <a:pPr/>
              <a:t>12/18/2025</a:t>
            </a:fld>
            <a:endParaRPr lang="en-US">
              <a:solidFill>
                <a:prstClr val="black">
                  <a:tint val="75000"/>
                </a:prstClr>
              </a:solidFill>
            </a:endParaRPr>
          </a:p>
        </p:txBody>
      </p:sp>
      <p:sp>
        <p:nvSpPr>
          <p:cNvPr id="6" name="Footer Placeholder 5"/>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40002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B214C546-1FC5-4073-85DF-A5463AB3A4FE}" type="datetime1">
              <a:rPr lang="en-US" smtClean="0">
                <a:solidFill>
                  <a:prstClr val="black">
                    <a:tint val="75000"/>
                  </a:prstClr>
                </a:solidFill>
              </a:rPr>
              <a:pPr/>
              <a:t>12/18/2025</a:t>
            </a:fld>
            <a:endParaRPr lang="en-US">
              <a:solidFill>
                <a:prstClr val="black">
                  <a:tint val="75000"/>
                </a:prstClr>
              </a:solidFill>
            </a:endParaRPr>
          </a:p>
        </p:txBody>
      </p:sp>
      <p:sp>
        <p:nvSpPr>
          <p:cNvPr id="6" name="Footer Placeholder 5"/>
          <p:cNvSpPr>
            <a:spLocks noGrp="1"/>
          </p:cNvSpPr>
          <p:nvPr>
            <p:ph type="ftr" sz="quarter" idx="11"/>
          </p:nvPr>
        </p:nvSpPr>
        <p:spPr>
          <a:xfrm>
            <a:off x="3028950" y="6417689"/>
            <a:ext cx="3086100" cy="365125"/>
          </a:xfrm>
          <a:prstGeom prst="rect">
            <a:avLst/>
          </a:prstGeom>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1C45B1E-3714-436F-A336-26E1E49CD89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7076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
            <a:ext cx="7886700" cy="81284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2767" y="1175201"/>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0" y="1"/>
            <a:ext cx="308113" cy="36512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8" name="Rectangle 7"/>
          <p:cNvSpPr/>
          <p:nvPr userDrawn="1"/>
        </p:nvSpPr>
        <p:spPr>
          <a:xfrm>
            <a:off x="314325" y="365126"/>
            <a:ext cx="222388" cy="244475"/>
          </a:xfrm>
          <a:prstGeom prst="rect">
            <a:avLst/>
          </a:prstGeom>
          <a:solidFill>
            <a:srgbClr val="193B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9" name="Rectangle 8"/>
          <p:cNvSpPr/>
          <p:nvPr userDrawn="1"/>
        </p:nvSpPr>
        <p:spPr>
          <a:xfrm>
            <a:off x="1" y="6492876"/>
            <a:ext cx="9144000" cy="36512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11" name="Rectangle 10"/>
          <p:cNvSpPr/>
          <p:nvPr userDrawn="1"/>
        </p:nvSpPr>
        <p:spPr>
          <a:xfrm flipV="1">
            <a:off x="626821" y="584452"/>
            <a:ext cx="8517179"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12" name="Rectangle 11"/>
          <p:cNvSpPr/>
          <p:nvPr userDrawn="1"/>
        </p:nvSpPr>
        <p:spPr>
          <a:xfrm>
            <a:off x="-1" y="6590108"/>
            <a:ext cx="9144001" cy="267893"/>
          </a:xfrm>
          <a:prstGeom prst="rect">
            <a:avLst/>
          </a:prstGeom>
          <a:solidFill>
            <a:srgbClr val="193B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
        <p:nvSpPr>
          <p:cNvPr id="6" name="Slide Number Placeholder 5"/>
          <p:cNvSpPr>
            <a:spLocks noGrp="1"/>
          </p:cNvSpPr>
          <p:nvPr>
            <p:ph type="sldNum" sz="quarter" idx="4"/>
          </p:nvPr>
        </p:nvSpPr>
        <p:spPr>
          <a:xfrm>
            <a:off x="8724074" y="6492875"/>
            <a:ext cx="289477" cy="365125"/>
          </a:xfrm>
          <a:prstGeom prst="rect">
            <a:avLst/>
          </a:prstGeom>
        </p:spPr>
        <p:txBody>
          <a:bodyPr vert="horz" lIns="91440" tIns="45720" rIns="91440" bIns="45720" rtlCol="0" anchor="ctr"/>
          <a:lstStyle>
            <a:lvl1pPr algn="r">
              <a:defRPr sz="900">
                <a:solidFill>
                  <a:schemeClr val="bg1"/>
                </a:solidFill>
              </a:defRPr>
            </a:lvl1pPr>
          </a:lstStyle>
          <a:p>
            <a:pPr defTabSz="342900"/>
            <a:fld id="{01C45B1E-3714-436F-A336-26E1E49CD898}" type="slidenum">
              <a:rPr lang="en-US" smtClean="0">
                <a:solidFill>
                  <a:prstClr val="white"/>
                </a:solidFill>
              </a:rPr>
              <a:pPr defTabSz="342900"/>
              <a:t>‹#›</a:t>
            </a:fld>
            <a:endParaRPr lang="en-US">
              <a:solidFill>
                <a:prstClr val="white"/>
              </a:solidFill>
            </a:endParaRPr>
          </a:p>
        </p:txBody>
      </p:sp>
      <p:sp>
        <p:nvSpPr>
          <p:cNvPr id="13" name="Rectangle 12"/>
          <p:cNvSpPr/>
          <p:nvPr userDrawn="1"/>
        </p:nvSpPr>
        <p:spPr>
          <a:xfrm>
            <a:off x="159027" y="616918"/>
            <a:ext cx="155299" cy="210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prstClr val="white"/>
              </a:solidFill>
            </a:endParaRPr>
          </a:p>
        </p:txBody>
      </p:sp>
    </p:spTree>
    <p:extLst>
      <p:ext uri="{BB962C8B-B14F-4D97-AF65-F5344CB8AC3E}">
        <p14:creationId xmlns:p14="http://schemas.microsoft.com/office/powerpoint/2010/main" val="3325936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hdr="0" ftr="0" dt="0"/>
  <p:txStyles>
    <p:titleStyle>
      <a:lvl1pPr algn="l" defTabSz="685800" rtl="0" eaLnBrk="1" latinLnBrk="0" hangingPunct="1">
        <a:lnSpc>
          <a:spcPct val="90000"/>
        </a:lnSpc>
        <a:spcBef>
          <a:spcPct val="0"/>
        </a:spcBef>
        <a:buNone/>
        <a:defRPr sz="2700" kern="1200">
          <a:solidFill>
            <a:srgbClr val="0070C0"/>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8134672" cy="1442591"/>
          </a:xfrm>
        </p:spPr>
        <p:txBody>
          <a:bodyPr>
            <a:normAutofit/>
          </a:bodyPr>
          <a:lstStyle/>
          <a:p>
            <a:r>
              <a:rPr lang="en-IN" dirty="0"/>
              <a:t>TEAM NAME:CANVAS CREW</a:t>
            </a:r>
            <a:br>
              <a:rPr lang="en-IN" dirty="0"/>
            </a:br>
            <a:r>
              <a:rPr lang="en-IN" dirty="0"/>
              <a:t>PRODUCT:WHOLESOME</a:t>
            </a:r>
          </a:p>
        </p:txBody>
      </p:sp>
    </p:spTree>
    <p:extLst>
      <p:ext uri="{BB962C8B-B14F-4D97-AF65-F5344CB8AC3E}">
        <p14:creationId xmlns:p14="http://schemas.microsoft.com/office/powerpoint/2010/main" val="2905963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Total Budget, Required Support and Regulation</a:t>
            </a:r>
          </a:p>
        </p:txBody>
      </p:sp>
      <p:sp>
        <p:nvSpPr>
          <p:cNvPr id="3" name="Content Placeholder 2"/>
          <p:cNvSpPr>
            <a:spLocks noGrp="1"/>
          </p:cNvSpPr>
          <p:nvPr>
            <p:ph idx="1"/>
          </p:nvPr>
        </p:nvSpPr>
        <p:spPr/>
        <p:txBody>
          <a:bodyPr>
            <a:normAutofit/>
          </a:bodyPr>
          <a:lstStyle/>
          <a:p>
            <a:r>
              <a:rPr lang="en-US" sz="2000" dirty="0"/>
              <a:t>The project is developed as an academic Minimum Viable Product using cloud based tools.</a:t>
            </a:r>
            <a:br>
              <a:rPr lang="en-US" sz="2000" dirty="0"/>
            </a:br>
            <a:r>
              <a:rPr lang="en-US" sz="2000" dirty="0"/>
              <a:t>The overall development cost is minimal due to the use of Firebase Studio and open web technologies.</a:t>
            </a:r>
            <a:br>
              <a:rPr lang="en-US" sz="2000" dirty="0"/>
            </a:br>
            <a:r>
              <a:rPr lang="en-US" sz="2000" dirty="0"/>
              <a:t>Expenses are primarily related to development effort, testing, and documentation.</a:t>
            </a:r>
            <a:br>
              <a:rPr lang="en-US" sz="2000" dirty="0"/>
            </a:br>
            <a:r>
              <a:rPr lang="en-US" sz="2000" dirty="0"/>
              <a:t>Cloud services such as Firebase Hosting and Firestore are used within free or academic usage limits.</a:t>
            </a:r>
            <a:br>
              <a:rPr lang="en-US" sz="2000" dirty="0"/>
            </a:br>
            <a:r>
              <a:rPr lang="en-US" sz="2000" dirty="0"/>
              <a:t>No specialized hardware or paid infrastructure is required.</a:t>
            </a:r>
            <a:br>
              <a:rPr lang="en-US" sz="2000" dirty="0"/>
            </a:br>
            <a:r>
              <a:rPr lang="en-US" sz="2000" dirty="0"/>
              <a:t>The application does not collect sensitive personal or medical data.</a:t>
            </a:r>
            <a:br>
              <a:rPr lang="en-US" sz="2000" dirty="0"/>
            </a:br>
            <a:r>
              <a:rPr lang="en-US" sz="2000" dirty="0"/>
              <a:t>Basic data privacy principles are followed for all stored information.</a:t>
            </a:r>
            <a:br>
              <a:rPr lang="en-US" sz="2000" dirty="0"/>
            </a:br>
            <a:r>
              <a:rPr lang="en-US" sz="2000" dirty="0"/>
              <a:t>The current MVP provides a foundation for future enhancements if extended.</a:t>
            </a:r>
          </a:p>
        </p:txBody>
      </p:sp>
    </p:spTree>
    <p:extLst>
      <p:ext uri="{BB962C8B-B14F-4D97-AF65-F5344CB8AC3E}">
        <p14:creationId xmlns:p14="http://schemas.microsoft.com/office/powerpoint/2010/main" val="183264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Problem Statement</a:t>
            </a:r>
          </a:p>
        </p:txBody>
      </p:sp>
      <p:sp>
        <p:nvSpPr>
          <p:cNvPr id="3" name="Content Placeholder 2"/>
          <p:cNvSpPr>
            <a:spLocks noGrp="1"/>
          </p:cNvSpPr>
          <p:nvPr>
            <p:ph idx="1"/>
          </p:nvPr>
        </p:nvSpPr>
        <p:spPr/>
        <p:txBody>
          <a:bodyPr>
            <a:normAutofit/>
          </a:bodyPr>
          <a:lstStyle/>
          <a:p>
            <a:pPr marL="0" indent="0">
              <a:buNone/>
            </a:pPr>
            <a:endParaRPr lang="en-US" sz="2000" dirty="0"/>
          </a:p>
          <a:p>
            <a:r>
              <a:rPr lang="en-US" dirty="0"/>
              <a:t>Many individuals consume meals without understanding their nutritional composition such as calorie intake and food balance.</a:t>
            </a:r>
          </a:p>
          <a:p>
            <a:r>
              <a:rPr lang="en-US" dirty="0"/>
              <a:t>Existing nutrition tracking applications are often complex, paid, or designed for advanced users. They frequently require extensive manual input, subscriptions, or professional knowledge, which discourages students and beginners from using them effectively.</a:t>
            </a:r>
          </a:p>
          <a:p>
            <a:r>
              <a:rPr lang="en-US" dirty="0"/>
              <a:t>There is a clear need for a simple, beginner friendly, and accessible nutrition analysis tool that helps users gain basic awareness of their daily food intake without medical or professional complexity.</a:t>
            </a:r>
          </a:p>
          <a:p>
            <a:pPr marL="0" indent="0">
              <a:buNone/>
            </a:pPr>
            <a:endParaRPr lang="en-US" dirty="0"/>
          </a:p>
        </p:txBody>
      </p:sp>
      <p:sp>
        <p:nvSpPr>
          <p:cNvPr id="4" name="Slide Number Placeholder 3"/>
          <p:cNvSpPr>
            <a:spLocks noGrp="1"/>
          </p:cNvSpPr>
          <p:nvPr>
            <p:ph type="sldNum" sz="quarter" idx="12"/>
          </p:nvPr>
        </p:nvSpPr>
        <p:spPr/>
        <p:txBody>
          <a:bodyPr/>
          <a:lstStyle/>
          <a:p>
            <a:fld id="{01C45B1E-3714-436F-A336-26E1E49CD898}" type="slidenum">
              <a:rPr lang="en-US" smtClean="0">
                <a:solidFill>
                  <a:prstClr val="black">
                    <a:tint val="75000"/>
                  </a:prstClr>
                </a:solidFill>
              </a:rPr>
              <a:pPr/>
              <a:t>2</a:t>
            </a:fld>
            <a:endParaRPr lang="en-US">
              <a:solidFill>
                <a:prstClr val="black">
                  <a:tint val="75000"/>
                </a:prstClr>
              </a:solidFill>
            </a:endParaRPr>
          </a:p>
        </p:txBody>
      </p:sp>
    </p:spTree>
    <p:extLst>
      <p:ext uri="{BB962C8B-B14F-4D97-AF65-F5344CB8AC3E}">
        <p14:creationId xmlns:p14="http://schemas.microsoft.com/office/powerpoint/2010/main" val="563443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Product/ Solution - Innovation</a:t>
            </a:r>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endParaRPr lang="en-US" sz="2000" dirty="0">
              <a:latin typeface="Arial Black" panose="020B0A04020102020204" pitchFamily="34" charset="0"/>
            </a:endParaRPr>
          </a:p>
          <a:p>
            <a:r>
              <a:rPr lang="en-US" sz="2000" dirty="0"/>
              <a:t>Wholesome Nutrition AI is a web based nutrition analysis application that allows users to build meals from commonly consumed food items and view basic nutritional insights.</a:t>
            </a:r>
          </a:p>
          <a:p>
            <a:r>
              <a:rPr lang="en-US" sz="2000" dirty="0"/>
              <a:t>The application focuses on simplicity and ease of use by providing:</a:t>
            </a:r>
          </a:p>
          <a:p>
            <a:r>
              <a:rPr lang="en-US" sz="2000" dirty="0"/>
              <a:t>A clean meal builder interface</a:t>
            </a:r>
          </a:p>
          <a:p>
            <a:r>
              <a:rPr lang="en-US" sz="2000" dirty="0"/>
              <a:t>Rule based nutrition analysis using predefined data</a:t>
            </a:r>
          </a:p>
          <a:p>
            <a:r>
              <a:rPr lang="en-US" sz="2000" dirty="0"/>
              <a:t>Daily meal logging for awareness and tracking</a:t>
            </a:r>
          </a:p>
          <a:p>
            <a:r>
              <a:rPr lang="en-US" sz="2000" dirty="0"/>
              <a:t>The solution is designed as a Minimum Viable Product that demonstrates how cloud based platforms can be used to build scalable and user friendly health awareness tools.</a:t>
            </a:r>
          </a:p>
          <a:p>
            <a:endParaRPr lang="en-US" sz="1500" dirty="0">
              <a:latin typeface="Arial Black" panose="020B0A04020102020204" pitchFamily="34" charset="0"/>
            </a:endParaRPr>
          </a:p>
        </p:txBody>
      </p:sp>
    </p:spTree>
    <p:extLst>
      <p:ext uri="{BB962C8B-B14F-4D97-AF65-F5344CB8AC3E}">
        <p14:creationId xmlns:p14="http://schemas.microsoft.com/office/powerpoint/2010/main" val="2517301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normAutofit/>
          </a:bodyPr>
          <a:lstStyle/>
          <a:p>
            <a:r>
              <a:rPr lang="en-US" b="1" dirty="0"/>
              <a:t>Watch our demo to see WHOLESOME in action</a:t>
            </a:r>
            <a:endParaRPr lang="en-IN" dirty="0"/>
          </a:p>
        </p:txBody>
      </p:sp>
      <p:sp>
        <p:nvSpPr>
          <p:cNvPr id="3" name="Content Placeholder 2"/>
          <p:cNvSpPr>
            <a:spLocks noGrp="1"/>
          </p:cNvSpPr>
          <p:nvPr>
            <p:ph type="body" sz="half" idx="2"/>
          </p:nvPr>
        </p:nvSpPr>
        <p:spPr>
          <a:xfrm>
            <a:off x="629841" y="2057400"/>
            <a:ext cx="2949178" cy="3811588"/>
          </a:xfrm>
        </p:spPr>
        <p:txBody>
          <a:bodyPr vert="horz" lIns="91440" tIns="45720" rIns="91440" bIns="45720" rtlCol="0">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11" name="Slide Number Placeholder 4">
            <a:extLst>
              <a:ext uri="{FF2B5EF4-FFF2-40B4-BE49-F238E27FC236}">
                <a16:creationId xmlns:a16="http://schemas.microsoft.com/office/drawing/2014/main" id="{20220025-7ADE-B624-F101-22E2194FD03E}"/>
              </a:ext>
            </a:extLst>
          </p:cNvPr>
          <p:cNvSpPr>
            <a:spLocks noGrp="1"/>
          </p:cNvSpPr>
          <p:nvPr>
            <p:ph type="sldNum" sz="quarter" idx="12"/>
          </p:nvPr>
        </p:nvSpPr>
        <p:spPr>
          <a:xfrm>
            <a:off x="8724074" y="6492875"/>
            <a:ext cx="289477" cy="365125"/>
          </a:xfrm>
        </p:spPr>
        <p:txBody>
          <a:bodyPr/>
          <a:lstStyle/>
          <a:p>
            <a:pPr>
              <a:spcAft>
                <a:spcPts val="600"/>
              </a:spcAft>
            </a:pPr>
            <a:fld id="{01C45B1E-3714-436F-A336-26E1E49CD898}" type="slidenum">
              <a:rPr lang="en-US" smtClean="0">
                <a:solidFill>
                  <a:prstClr val="black">
                    <a:tint val="75000"/>
                  </a:prstClr>
                </a:solidFill>
              </a:rPr>
              <a:pPr>
                <a:spcAft>
                  <a:spcPts val="600"/>
                </a:spcAft>
              </a:pPr>
              <a:t>4</a:t>
            </a:fld>
            <a:endParaRPr lang="en-US">
              <a:solidFill>
                <a:prstClr val="black">
                  <a:tint val="75000"/>
                </a:prstClr>
              </a:solidFill>
            </a:endParaRPr>
          </a:p>
        </p:txBody>
      </p:sp>
      <p:pic>
        <p:nvPicPr>
          <p:cNvPr id="6" name="Wholesome Demo MVP">
            <a:hlinkClick r:id="" action="ppaction://media"/>
            <a:extLst>
              <a:ext uri="{FF2B5EF4-FFF2-40B4-BE49-F238E27FC236}">
                <a16:creationId xmlns:a16="http://schemas.microsoft.com/office/drawing/2014/main" id="{8CFBD5AB-A1A5-4D81-64E7-CCD0935382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230540"/>
            <a:ext cx="9144000" cy="4029075"/>
          </a:xfrm>
          <a:prstGeom prst="rect">
            <a:avLst/>
          </a:prstGeom>
        </p:spPr>
      </p:pic>
    </p:spTree>
    <p:extLst>
      <p:ext uri="{BB962C8B-B14F-4D97-AF65-F5344CB8AC3E}">
        <p14:creationId xmlns:p14="http://schemas.microsoft.com/office/powerpoint/2010/main" val="1832648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8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Key Features (MVP)</a:t>
            </a:r>
          </a:p>
        </p:txBody>
      </p:sp>
      <p:sp>
        <p:nvSpPr>
          <p:cNvPr id="3" name="Content Placeholder 2"/>
          <p:cNvSpPr>
            <a:spLocks noGrp="1"/>
          </p:cNvSpPr>
          <p:nvPr>
            <p:ph idx="1"/>
          </p:nvPr>
        </p:nvSpPr>
        <p:spPr/>
        <p:txBody>
          <a:bodyPr>
            <a:noAutofit/>
          </a:bodyPr>
          <a:lstStyle/>
          <a:p>
            <a:r>
              <a:rPr lang="en-US" sz="2000" dirty="0"/>
              <a:t>The current MVP of Wholesome Nutrition AI includes the following features:</a:t>
            </a:r>
          </a:p>
          <a:p>
            <a:r>
              <a:rPr lang="en-US" sz="2000" dirty="0"/>
              <a:t>Selection of food items from a predefined food database</a:t>
            </a:r>
          </a:p>
          <a:p>
            <a:r>
              <a:rPr lang="en-US" sz="2000" dirty="0"/>
              <a:t>Custom food entry for flexibility</a:t>
            </a:r>
          </a:p>
          <a:p>
            <a:r>
              <a:rPr lang="en-US" sz="2000" dirty="0"/>
              <a:t>Meal builder to combine multiple food items</a:t>
            </a:r>
          </a:p>
          <a:p>
            <a:r>
              <a:rPr lang="en-US" sz="2000" dirty="0"/>
              <a:t>Nutrition analysis using predefined calorie values</a:t>
            </a:r>
          </a:p>
          <a:p>
            <a:r>
              <a:rPr lang="en-US" sz="2000" dirty="0"/>
              <a:t>Daily meal log with total calorie calculation</a:t>
            </a:r>
          </a:p>
          <a:p>
            <a:r>
              <a:rPr lang="en-US" sz="2000" dirty="0"/>
              <a:t>Session based history storage using cloud database</a:t>
            </a:r>
          </a:p>
          <a:p>
            <a:r>
              <a:rPr lang="en-US" sz="2000" dirty="0"/>
              <a:t>These features directly reflect the functionality of the deployed application.</a:t>
            </a:r>
          </a:p>
        </p:txBody>
      </p:sp>
    </p:spTree>
    <p:extLst>
      <p:ext uri="{BB962C8B-B14F-4D97-AF65-F5344CB8AC3E}">
        <p14:creationId xmlns:p14="http://schemas.microsoft.com/office/powerpoint/2010/main" val="1832648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Technology Stack</a:t>
            </a:r>
          </a:p>
        </p:txBody>
      </p:sp>
      <p:sp>
        <p:nvSpPr>
          <p:cNvPr id="3" name="Content Placeholder 2"/>
          <p:cNvSpPr>
            <a:spLocks noGrp="1"/>
          </p:cNvSpPr>
          <p:nvPr>
            <p:ph idx="1"/>
          </p:nvPr>
        </p:nvSpPr>
        <p:spPr>
          <a:xfrm>
            <a:off x="484094" y="896471"/>
            <a:ext cx="8025373" cy="4903694"/>
          </a:xfrm>
        </p:spPr>
        <p:txBody>
          <a:bodyPr vert="horz" lIns="91440" tIns="45720" rIns="91440" bIns="45720" rtlCol="0" anchor="t">
            <a:normAutofit/>
          </a:bodyPr>
          <a:lstStyle/>
          <a:p>
            <a:r>
              <a:rPr lang="en-IN" b="1" i="1" u="sng" dirty="0"/>
              <a:t>Frontend</a:t>
            </a:r>
          </a:p>
          <a:p>
            <a:r>
              <a:rPr lang="en-IN" dirty="0"/>
              <a:t>HTML</a:t>
            </a:r>
          </a:p>
          <a:p>
            <a:r>
              <a:rPr lang="en-IN" dirty="0"/>
              <a:t>CSS</a:t>
            </a:r>
          </a:p>
          <a:p>
            <a:r>
              <a:rPr lang="en-IN" dirty="0"/>
              <a:t>JavaScript</a:t>
            </a:r>
          </a:p>
          <a:p>
            <a:r>
              <a:rPr lang="en-IN" b="1" i="1" u="sng" dirty="0"/>
              <a:t>Backend and Platform</a:t>
            </a:r>
          </a:p>
          <a:p>
            <a:r>
              <a:rPr lang="en-IN" dirty="0"/>
              <a:t>Firebase Studio</a:t>
            </a:r>
          </a:p>
          <a:p>
            <a:r>
              <a:rPr lang="en-IN" dirty="0"/>
              <a:t>Firebase Firestore</a:t>
            </a:r>
          </a:p>
          <a:p>
            <a:r>
              <a:rPr lang="en-IN" dirty="0"/>
              <a:t>Firebase Hosting</a:t>
            </a:r>
          </a:p>
          <a:p>
            <a:r>
              <a:rPr lang="en-IN" b="1" i="1" u="sng" dirty="0"/>
              <a:t>Design Tools</a:t>
            </a:r>
          </a:p>
          <a:p>
            <a:r>
              <a:rPr lang="en-IN" dirty="0"/>
              <a:t>Figma for UI and wireframe design</a:t>
            </a:r>
          </a:p>
          <a:p>
            <a:r>
              <a:rPr lang="en-IN" dirty="0"/>
              <a:t>This technology stack supports rapid development, scalability, and ease of deployment for an academic MVP.</a:t>
            </a:r>
          </a:p>
          <a:p>
            <a:endParaRPr lang="en-US" dirty="0"/>
          </a:p>
        </p:txBody>
      </p:sp>
    </p:spTree>
    <p:extLst>
      <p:ext uri="{BB962C8B-B14F-4D97-AF65-F5344CB8AC3E}">
        <p14:creationId xmlns:p14="http://schemas.microsoft.com/office/powerpoint/2010/main" val="1832648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8738F-8625-DE08-8426-2D8E857F341D}"/>
              </a:ext>
            </a:extLst>
          </p:cNvPr>
          <p:cNvSpPr>
            <a:spLocks noGrp="1"/>
          </p:cNvSpPr>
          <p:nvPr>
            <p:ph type="title"/>
          </p:nvPr>
        </p:nvSpPr>
        <p:spPr/>
        <p:txBody>
          <a:bodyPr/>
          <a:lstStyle/>
          <a:p>
            <a:r>
              <a:rPr lang="en-IN" dirty="0"/>
              <a:t>Market Perspective</a:t>
            </a:r>
          </a:p>
        </p:txBody>
      </p:sp>
      <p:sp>
        <p:nvSpPr>
          <p:cNvPr id="3" name="Content Placeholder 2">
            <a:extLst>
              <a:ext uri="{FF2B5EF4-FFF2-40B4-BE49-F238E27FC236}">
                <a16:creationId xmlns:a16="http://schemas.microsoft.com/office/drawing/2014/main" id="{53D42381-5B94-AAF9-AC10-DFEAD40449DB}"/>
              </a:ext>
            </a:extLst>
          </p:cNvPr>
          <p:cNvSpPr>
            <a:spLocks noGrp="1"/>
          </p:cNvSpPr>
          <p:nvPr>
            <p:ph idx="1"/>
          </p:nvPr>
        </p:nvSpPr>
        <p:spPr/>
        <p:txBody>
          <a:bodyPr/>
          <a:lstStyle/>
          <a:p>
            <a:r>
              <a:rPr lang="en-US" dirty="0"/>
              <a:t>There is increasing awareness around health and nutrition, especially among students and young professionals.</a:t>
            </a:r>
          </a:p>
          <a:p>
            <a:r>
              <a:rPr lang="en-US" dirty="0"/>
              <a:t>While existing nutrition applications exist, many are complex or subscription based. Wholesome Nutrition AI positions itself as a simple, accessible alternative focused on awareness rather than advanced medical guidance.</a:t>
            </a:r>
          </a:p>
          <a:p>
            <a:r>
              <a:rPr lang="en-US" dirty="0"/>
              <a:t>The project demonstrates potential for future expansion while currently serving as a functional and educational MVP.</a:t>
            </a:r>
          </a:p>
          <a:p>
            <a:endParaRPr lang="en-IN" dirty="0">
              <a:latin typeface="Aptos" panose="020B0004020202020204" pitchFamily="34" charset="0"/>
            </a:endParaRPr>
          </a:p>
        </p:txBody>
      </p:sp>
      <p:sp>
        <p:nvSpPr>
          <p:cNvPr id="4" name="Slide Number Placeholder 3">
            <a:extLst>
              <a:ext uri="{FF2B5EF4-FFF2-40B4-BE49-F238E27FC236}">
                <a16:creationId xmlns:a16="http://schemas.microsoft.com/office/drawing/2014/main" id="{E7FA81E7-BC51-8A5B-8F1A-D7CEAD48FA45}"/>
              </a:ext>
            </a:extLst>
          </p:cNvPr>
          <p:cNvSpPr>
            <a:spLocks noGrp="1"/>
          </p:cNvSpPr>
          <p:nvPr>
            <p:ph type="sldNum" sz="quarter" idx="12"/>
          </p:nvPr>
        </p:nvSpPr>
        <p:spPr/>
        <p:txBody>
          <a:bodyPr/>
          <a:lstStyle/>
          <a:p>
            <a:fld id="{01C45B1E-3714-436F-A336-26E1E49CD89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2950448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a:t>Business Model &amp; Strategy</a:t>
            </a:r>
          </a:p>
        </p:txBody>
      </p:sp>
      <p:sp>
        <p:nvSpPr>
          <p:cNvPr id="3" name="Content Placeholder 2">
            <a:extLst>
              <a:ext uri="{FF2B5EF4-FFF2-40B4-BE49-F238E27FC236}">
                <a16:creationId xmlns:a16="http://schemas.microsoft.com/office/drawing/2014/main" id="{74EF14E0-AB85-E094-8B8A-412B9A7ED7DC}"/>
              </a:ext>
            </a:extLst>
          </p:cNvPr>
          <p:cNvSpPr>
            <a:spLocks noGrp="1"/>
          </p:cNvSpPr>
          <p:nvPr>
            <p:ph idx="1"/>
          </p:nvPr>
        </p:nvSpPr>
        <p:spPr/>
        <p:txBody>
          <a:bodyPr>
            <a:normAutofit lnSpcReduction="10000"/>
          </a:bodyPr>
          <a:lstStyle/>
          <a:p>
            <a:r>
              <a:rPr lang="en-US" dirty="0"/>
              <a:t>Wholesome Nutrition AI is currently developed as an academic Minimum Viable Product.</a:t>
            </a:r>
            <a:br>
              <a:rPr lang="en-US" dirty="0"/>
            </a:br>
            <a:r>
              <a:rPr lang="en-US" dirty="0"/>
              <a:t>Initial growth is expected through classroom use, peer adoption, and academic demonstrations.</a:t>
            </a:r>
            <a:br>
              <a:rPr lang="en-US" dirty="0"/>
            </a:br>
            <a:r>
              <a:rPr lang="en-US" dirty="0"/>
              <a:t>User growth in the early phase is focused on validating usability rather than monetization.</a:t>
            </a:r>
            <a:br>
              <a:rPr lang="en-US" dirty="0"/>
            </a:br>
            <a:r>
              <a:rPr lang="en-US" dirty="0"/>
              <a:t>As features mature, the application can support a larger user base due to its cloud based architecture.</a:t>
            </a:r>
            <a:br>
              <a:rPr lang="en-US" dirty="0"/>
            </a:br>
            <a:r>
              <a:rPr lang="en-US" dirty="0"/>
              <a:t>Future adoption may include students, fitness beginners, and health aware users.</a:t>
            </a:r>
            <a:br>
              <a:rPr lang="en-US" dirty="0"/>
            </a:br>
            <a:r>
              <a:rPr lang="en-US" dirty="0"/>
              <a:t>Any monetization strategy would be explored only after feature validation and user feedback.</a:t>
            </a:r>
            <a:br>
              <a:rPr lang="en-US" dirty="0"/>
            </a:br>
            <a:r>
              <a:rPr lang="en-US" dirty="0"/>
              <a:t>Revenue estimation is intentionally excluded at this stage to maintain academic focus.</a:t>
            </a:r>
            <a:br>
              <a:rPr lang="en-US" dirty="0"/>
            </a:br>
            <a:r>
              <a:rPr lang="en-US" dirty="0"/>
              <a:t>The project demonstrates scalability potential rather than immediate commercial outcomes.</a:t>
            </a:r>
          </a:p>
          <a:p>
            <a:endParaRPr lang="en-IN" dirty="0"/>
          </a:p>
        </p:txBody>
      </p:sp>
    </p:spTree>
    <p:extLst>
      <p:ext uri="{BB962C8B-B14F-4D97-AF65-F5344CB8AC3E}">
        <p14:creationId xmlns:p14="http://schemas.microsoft.com/office/powerpoint/2010/main" val="1832648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767" y="-88488"/>
            <a:ext cx="7886700" cy="812849"/>
          </a:xfrm>
        </p:spPr>
        <p:txBody>
          <a:bodyPr/>
          <a:lstStyle/>
          <a:p>
            <a:r>
              <a:rPr lang="en-IN"/>
              <a:t>Product Milestones</a:t>
            </a:r>
          </a:p>
        </p:txBody>
      </p:sp>
      <p:sp>
        <p:nvSpPr>
          <p:cNvPr id="3" name="Content Placeholder 2"/>
          <p:cNvSpPr>
            <a:spLocks noGrp="1"/>
          </p:cNvSpPr>
          <p:nvPr>
            <p:ph idx="1"/>
          </p:nvPr>
        </p:nvSpPr>
        <p:spPr>
          <a:xfrm>
            <a:off x="622767" y="1253331"/>
            <a:ext cx="7886700" cy="4351338"/>
          </a:xfrm>
        </p:spPr>
        <p:txBody>
          <a:bodyPr>
            <a:normAutofit fontScale="92500" lnSpcReduction="20000"/>
          </a:bodyPr>
          <a:lstStyle/>
          <a:p>
            <a:r>
              <a:rPr lang="en-US" sz="2200" b="1" dirty="0">
                <a:latin typeface="Aptos" panose="020B0004020202020204" pitchFamily="34" charset="0"/>
              </a:rPr>
              <a:t>First Milestone</a:t>
            </a:r>
          </a:p>
          <a:p>
            <a:r>
              <a:rPr lang="en-US" sz="2200" dirty="0">
                <a:latin typeface="Aptos" panose="020B0004020202020204" pitchFamily="34" charset="0"/>
              </a:rPr>
              <a:t>Design and development of the Minimum Viable Product focused on nutrition awareness. This includes building the web based user interface, implementing food selection and custom food entry, developing the meal builder, and enabling rule based nutrition analysis using predefined data.</a:t>
            </a:r>
          </a:p>
          <a:p>
            <a:r>
              <a:rPr lang="en-US" sz="2200" dirty="0">
                <a:latin typeface="Aptos" panose="020B0004020202020204" pitchFamily="34" charset="0"/>
              </a:rPr>
              <a:t>Conduct functional testing to validate usability, correctness of nutrition calculations, and smooth user interaction within the application.</a:t>
            </a:r>
          </a:p>
          <a:p>
            <a:r>
              <a:rPr lang="en-US" sz="2200" b="1" dirty="0">
                <a:latin typeface="Aptos" panose="020B0004020202020204" pitchFamily="34" charset="0"/>
              </a:rPr>
              <a:t>Second Milestone</a:t>
            </a:r>
            <a:br>
              <a:rPr lang="en-US" sz="2200" dirty="0">
                <a:latin typeface="Aptos" panose="020B0004020202020204" pitchFamily="34" charset="0"/>
              </a:rPr>
            </a:br>
            <a:r>
              <a:rPr lang="en-US" sz="2200" dirty="0">
                <a:latin typeface="Aptos" panose="020B0004020202020204" pitchFamily="34" charset="0"/>
              </a:rPr>
              <a:t>Integration of session based meal history using cloud database services and deployment of the application using Firebase Hosting.</a:t>
            </a:r>
          </a:p>
          <a:p>
            <a:r>
              <a:rPr lang="en-US" sz="2200" dirty="0">
                <a:latin typeface="Aptos" panose="020B0004020202020204" pitchFamily="34" charset="0"/>
              </a:rPr>
              <a:t>Preparation of complete project documentation, including Product Requirements Specification, Design and Architecture documentation, Test Plan, User Guide, and Sprint Plan.</a:t>
            </a:r>
          </a:p>
          <a:p>
            <a:r>
              <a:rPr lang="en-US" sz="2200" dirty="0">
                <a:latin typeface="Aptos" panose="020B0004020202020204" pitchFamily="34" charset="0"/>
              </a:rPr>
              <a:t>Delivery of a final working product demonstration along with a professional pitch presentation for academic evaluation.</a:t>
            </a:r>
          </a:p>
          <a:p>
            <a:endParaRPr lang="en-US" dirty="0"/>
          </a:p>
        </p:txBody>
      </p:sp>
      <p:sp>
        <p:nvSpPr>
          <p:cNvPr id="4" name="Slide Number Placeholder 3"/>
          <p:cNvSpPr>
            <a:spLocks noGrp="1"/>
          </p:cNvSpPr>
          <p:nvPr>
            <p:ph type="sldNum" sz="quarter" idx="12"/>
          </p:nvPr>
        </p:nvSpPr>
        <p:spPr/>
        <p:txBody>
          <a:bodyPr/>
          <a:lstStyle/>
          <a:p>
            <a:fld id="{01C45B1E-3714-436F-A336-26E1E49CD89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833600313"/>
      </p:ext>
    </p:extLst>
  </p:cSld>
  <p:clrMapOvr>
    <a:masterClrMapping/>
  </p:clrMapOvr>
</p:sld>
</file>

<file path=ppt/theme/theme1.xml><?xml version="1.0" encoding="utf-8"?>
<a:theme xmlns:a="http://schemas.openxmlformats.org/drawingml/2006/main" name="5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640</TotalTime>
  <Words>761</Words>
  <Application>Microsoft Office PowerPoint</Application>
  <PresentationFormat>On-screen Show (4:3)</PresentationFormat>
  <Paragraphs>57</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Arial Black</vt:lpstr>
      <vt:lpstr>Calibri</vt:lpstr>
      <vt:lpstr>Calibri Light</vt:lpstr>
      <vt:lpstr>5_Office Theme</vt:lpstr>
      <vt:lpstr>TEAM NAME:CANVAS CREW PRODUCT:WHOLESOME</vt:lpstr>
      <vt:lpstr>Problem Statement</vt:lpstr>
      <vt:lpstr>Product/ Solution - Innovation</vt:lpstr>
      <vt:lpstr>Watch our demo to see WHOLESOME in action</vt:lpstr>
      <vt:lpstr>Key Features (MVP)</vt:lpstr>
      <vt:lpstr>Technology Stack</vt:lpstr>
      <vt:lpstr>Market Perspective</vt:lpstr>
      <vt:lpstr>Business Model &amp; Strategy</vt:lpstr>
      <vt:lpstr>Product Milestones</vt:lpstr>
      <vt:lpstr>Total Budget, Required Support and Regulation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template of PPT -  Application for Pitching</dc:title>
  <dc:creator>Admin</dc:creator>
  <cp:lastModifiedBy>Pratham Jadhav</cp:lastModifiedBy>
  <cp:revision>13</cp:revision>
  <dcterms:created xsi:type="dcterms:W3CDTF">2017-07-03T16:53:36Z</dcterms:created>
  <dcterms:modified xsi:type="dcterms:W3CDTF">2025-12-18T02:28:23Z</dcterms:modified>
</cp:coreProperties>
</file>

<file path=docProps/thumbnail.jpeg>
</file>